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7" r:id="rId4"/>
    <p:sldId id="261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69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 talents of silver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914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7,500 lb. of silver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420175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10,000 kors of wheat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1420175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50,000 bushels of wheat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427982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10,000 kors of barley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2427982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50,000 bushels of barley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6" grpId="0"/>
      <p:bldP spid="16" grpId="1"/>
      <p:bldP spid="16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60351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381000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832489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59"/>
          <p:cNvSpPr txBox="1">
            <a:spLocks noChangeArrowheads="1"/>
          </p:cNvSpPr>
          <p:nvPr/>
        </p:nvSpPr>
        <p:spPr bwMode="auto">
          <a:xfrm>
            <a:off x="1430548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1834837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62"/>
          <p:cNvSpPr>
            <a:spLocks/>
          </p:cNvSpPr>
          <p:nvPr/>
        </p:nvSpPr>
        <p:spPr bwMode="auto">
          <a:xfrm flipV="1">
            <a:off x="2285184" y="2587555"/>
            <a:ext cx="468290" cy="316669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2115390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2556219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0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44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911090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3621270" y="3311967"/>
            <a:ext cx="354830" cy="879034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2580526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reeform 66"/>
          <p:cNvSpPr>
            <a:spLocks/>
          </p:cNvSpPr>
          <p:nvPr/>
        </p:nvSpPr>
        <p:spPr bwMode="auto">
          <a:xfrm flipV="1">
            <a:off x="3013342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Line 67"/>
          <p:cNvSpPr>
            <a:spLocks noChangeShapeType="1"/>
          </p:cNvSpPr>
          <p:nvPr/>
        </p:nvSpPr>
        <p:spPr bwMode="auto">
          <a:xfrm flipH="1">
            <a:off x="3314420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2875052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68"/>
          <p:cNvSpPr>
            <a:spLocks/>
          </p:cNvSpPr>
          <p:nvPr/>
        </p:nvSpPr>
        <p:spPr bwMode="auto">
          <a:xfrm flipV="1">
            <a:off x="3424444" y="2585936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2911044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73"/>
          <p:cNvSpPr txBox="1">
            <a:spLocks noChangeArrowheads="1"/>
          </p:cNvSpPr>
          <p:nvPr/>
        </p:nvSpPr>
        <p:spPr bwMode="auto">
          <a:xfrm>
            <a:off x="3848645" y="1676400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Amaziah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796-768BC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Freeform 74"/>
          <p:cNvSpPr>
            <a:spLocks/>
          </p:cNvSpPr>
          <p:nvPr/>
        </p:nvSpPr>
        <p:spPr bwMode="auto">
          <a:xfrm flipH="1" flipV="1">
            <a:off x="3973192" y="2067671"/>
            <a:ext cx="393326" cy="830293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75"/>
          <p:cNvSpPr>
            <a:spLocks/>
          </p:cNvSpPr>
          <p:nvPr/>
        </p:nvSpPr>
        <p:spPr bwMode="auto">
          <a:xfrm>
            <a:off x="4356243" y="3310890"/>
            <a:ext cx="520557" cy="1420598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7" name="Text Box 78"/>
          <p:cNvSpPr txBox="1">
            <a:spLocks noChangeArrowheads="1"/>
          </p:cNvSpPr>
          <p:nvPr/>
        </p:nvSpPr>
        <p:spPr bwMode="auto">
          <a:xfrm>
            <a:off x="4335332" y="4730121"/>
            <a:ext cx="832087" cy="394795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Uzziah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768-739BC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3199220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835-796BC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01936" y="2209800"/>
            <a:ext cx="838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Jotham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739-735BC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77"/>
          <p:cNvSpPr>
            <a:spLocks/>
          </p:cNvSpPr>
          <p:nvPr/>
        </p:nvSpPr>
        <p:spPr bwMode="auto">
          <a:xfrm flipH="1" flipV="1">
            <a:off x="4889105" y="2590800"/>
            <a:ext cx="77560" cy="304800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for he made Judah naked, and transgressed sore against the LORD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pic>
        <p:nvPicPr>
          <p:cNvPr id="89" name="Picture 88" descr="Fertile Crescent.jpg"/>
          <p:cNvPicPr>
            <a:picLocks noChangeAspect="1"/>
          </p:cNvPicPr>
          <p:nvPr/>
        </p:nvPicPr>
        <p:blipFill>
          <a:blip r:embed="rId3" cstate="print"/>
          <a:srcRect l="3333" b="5307"/>
          <a:stretch>
            <a:fillRect/>
          </a:stretch>
        </p:blipFill>
        <p:spPr>
          <a:xfrm>
            <a:off x="762919" y="932098"/>
            <a:ext cx="7620000" cy="47718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0" name="TextBox 89"/>
          <p:cNvSpPr txBox="1"/>
          <p:nvPr/>
        </p:nvSpPr>
        <p:spPr>
          <a:xfrm rot="1420758">
            <a:off x="5507308" y="1814575"/>
            <a:ext cx="2504613" cy="62916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1601"/>
              </a:avLst>
            </a:prstTxWarp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Assyria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624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Judah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4362680" y="4142342"/>
            <a:ext cx="231354" cy="319489"/>
          </a:xfrm>
          <a:custGeom>
            <a:avLst/>
            <a:gdLst>
              <a:gd name="connsiteX0" fmla="*/ 231354 w 231354"/>
              <a:gd name="connsiteY0" fmla="*/ 0 h 319489"/>
              <a:gd name="connsiteX1" fmla="*/ 44067 w 231354"/>
              <a:gd name="connsiteY1" fmla="*/ 143219 h 319489"/>
              <a:gd name="connsiteX2" fmla="*/ 0 w 231354"/>
              <a:gd name="connsiteY2" fmla="*/ 319489 h 31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354" h="319489">
                <a:moveTo>
                  <a:pt x="231354" y="0"/>
                </a:moveTo>
                <a:cubicBezTo>
                  <a:pt x="156990" y="44985"/>
                  <a:pt x="82626" y="89971"/>
                  <a:pt x="44067" y="143219"/>
                </a:cubicBezTo>
                <a:cubicBezTo>
                  <a:pt x="5508" y="196467"/>
                  <a:pt x="2754" y="257978"/>
                  <a:pt x="0" y="319489"/>
                </a:cubicBezTo>
              </a:path>
            </a:pathLst>
          </a:custGeom>
          <a:ln w="85725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527933" y="3371161"/>
            <a:ext cx="638978" cy="1013552"/>
          </a:xfrm>
          <a:custGeom>
            <a:avLst/>
            <a:gdLst>
              <a:gd name="connsiteX0" fmla="*/ 638978 w 638978"/>
              <a:gd name="connsiteY0" fmla="*/ 0 h 1013552"/>
              <a:gd name="connsiteX1" fmla="*/ 462708 w 638978"/>
              <a:gd name="connsiteY1" fmla="*/ 286439 h 1013552"/>
              <a:gd name="connsiteX2" fmla="*/ 330506 w 638978"/>
              <a:gd name="connsiteY2" fmla="*/ 793215 h 1013552"/>
              <a:gd name="connsiteX3" fmla="*/ 0 w 638978"/>
              <a:gd name="connsiteY3" fmla="*/ 1013552 h 101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78" h="1013552">
                <a:moveTo>
                  <a:pt x="638978" y="0"/>
                </a:moveTo>
                <a:cubicBezTo>
                  <a:pt x="576549" y="77118"/>
                  <a:pt x="514120" y="154237"/>
                  <a:pt x="462708" y="286439"/>
                </a:cubicBezTo>
                <a:cubicBezTo>
                  <a:pt x="411296" y="418642"/>
                  <a:pt x="407624" y="672030"/>
                  <a:pt x="330506" y="793215"/>
                </a:cubicBezTo>
                <a:cubicBezTo>
                  <a:pt x="253388" y="914400"/>
                  <a:pt x="126694" y="963976"/>
                  <a:pt x="0" y="1013552"/>
                </a:cubicBezTo>
              </a:path>
            </a:pathLst>
          </a:custGeom>
          <a:ln w="133350">
            <a:solidFill>
              <a:schemeClr val="bg1"/>
            </a:solidFill>
            <a:tailEnd type="triangle" w="med" len="sm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516916" y="2390660"/>
            <a:ext cx="1961002" cy="1973856"/>
          </a:xfrm>
          <a:custGeom>
            <a:avLst/>
            <a:gdLst>
              <a:gd name="connsiteX0" fmla="*/ 1961002 w 1961002"/>
              <a:gd name="connsiteY0" fmla="*/ 0 h 1973856"/>
              <a:gd name="connsiteX1" fmla="*/ 1156771 w 1961002"/>
              <a:gd name="connsiteY1" fmla="*/ 176270 h 1973856"/>
              <a:gd name="connsiteX2" fmla="*/ 484742 w 1961002"/>
              <a:gd name="connsiteY2" fmla="*/ 760164 h 1973856"/>
              <a:gd name="connsiteX3" fmla="*/ 242371 w 1961002"/>
              <a:gd name="connsiteY3" fmla="*/ 1366092 h 1973856"/>
              <a:gd name="connsiteX4" fmla="*/ 44067 w 1961002"/>
              <a:gd name="connsiteY4" fmla="*/ 1872868 h 1973856"/>
              <a:gd name="connsiteX5" fmla="*/ 0 w 1961002"/>
              <a:gd name="connsiteY5" fmla="*/ 1972020 h 19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002" h="1973856">
                <a:moveTo>
                  <a:pt x="1961002" y="0"/>
                </a:moveTo>
                <a:cubicBezTo>
                  <a:pt x="1681908" y="24788"/>
                  <a:pt x="1402814" y="49576"/>
                  <a:pt x="1156771" y="176270"/>
                </a:cubicBezTo>
                <a:cubicBezTo>
                  <a:pt x="910728" y="302964"/>
                  <a:pt x="637142" y="561860"/>
                  <a:pt x="484742" y="760164"/>
                </a:cubicBezTo>
                <a:cubicBezTo>
                  <a:pt x="332342" y="958468"/>
                  <a:pt x="315817" y="1180641"/>
                  <a:pt x="242371" y="1366092"/>
                </a:cubicBezTo>
                <a:cubicBezTo>
                  <a:pt x="168925" y="1551543"/>
                  <a:pt x="84462" y="1771880"/>
                  <a:pt x="44067" y="1872868"/>
                </a:cubicBezTo>
                <a:cubicBezTo>
                  <a:pt x="3672" y="1973856"/>
                  <a:pt x="1836" y="1972938"/>
                  <a:pt x="0" y="1972020"/>
                </a:cubicBezTo>
              </a:path>
            </a:pathLst>
          </a:custGeom>
          <a:ln w="184150">
            <a:solidFill>
              <a:schemeClr val="bg1"/>
            </a:solidFill>
            <a:tailEnd type="triangle" w="sm" len="med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191000" y="3810000"/>
            <a:ext cx="1178375" cy="461665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Israel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 rot="618586">
            <a:off x="4991180" y="297151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Syria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910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4343400" y="4648200"/>
            <a:ext cx="118431" cy="243289"/>
          </a:xfrm>
          <a:custGeom>
            <a:avLst/>
            <a:gdLst>
              <a:gd name="connsiteX0" fmla="*/ 89971 w 89971"/>
              <a:gd name="connsiteY0" fmla="*/ 209320 h 209320"/>
              <a:gd name="connsiteX1" fmla="*/ 12853 w 89971"/>
              <a:gd name="connsiteY1" fmla="*/ 110168 h 209320"/>
              <a:gd name="connsiteX2" fmla="*/ 12853 w 89971"/>
              <a:gd name="connsiteY2" fmla="*/ 0 h 209320"/>
              <a:gd name="connsiteX3" fmla="*/ 12853 w 89971"/>
              <a:gd name="connsiteY3" fmla="*/ 0 h 2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1" h="209320">
                <a:moveTo>
                  <a:pt x="89971" y="209320"/>
                </a:moveTo>
                <a:cubicBezTo>
                  <a:pt x="57838" y="177187"/>
                  <a:pt x="25706" y="145055"/>
                  <a:pt x="12853" y="110168"/>
                </a:cubicBezTo>
                <a:cubicBezTo>
                  <a:pt x="0" y="75281"/>
                  <a:pt x="12853" y="0"/>
                  <a:pt x="12853" y="0"/>
                </a:cubicBezTo>
                <a:lnTo>
                  <a:pt x="12853" y="0"/>
                </a:lnTo>
              </a:path>
            </a:pathLst>
          </a:custGeom>
          <a:ln w="57150">
            <a:solidFill>
              <a:schemeClr val="bg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 rot="17885494">
            <a:off x="3517104" y="3760959"/>
            <a:ext cx="11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Philistia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109" grpId="0"/>
      <p:bldP spid="109" grpId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08" grpId="0"/>
      <p:bldP spid="108" grpId="1"/>
      <p:bldP spid="91" grpId="0"/>
      <p:bldP spid="91" grpId="1"/>
      <p:bldP spid="114" grpId="0"/>
      <p:bldP spid="114" grpId="1"/>
      <p:bldP spid="115" grpId="0" animBg="1"/>
      <p:bldP spid="115" grpId="1" animBg="1"/>
      <p:bldP spid="116" grpId="0"/>
      <p:bldP spid="1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60351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381000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832489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59"/>
          <p:cNvSpPr txBox="1">
            <a:spLocks noChangeArrowheads="1"/>
          </p:cNvSpPr>
          <p:nvPr/>
        </p:nvSpPr>
        <p:spPr bwMode="auto">
          <a:xfrm>
            <a:off x="1430548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1834837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62"/>
          <p:cNvSpPr>
            <a:spLocks/>
          </p:cNvSpPr>
          <p:nvPr/>
        </p:nvSpPr>
        <p:spPr bwMode="auto">
          <a:xfrm flipV="1">
            <a:off x="2285184" y="2587555"/>
            <a:ext cx="468290" cy="316669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2115390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2556219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44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911090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71"/>
          <p:cNvSpPr>
            <a:spLocks/>
          </p:cNvSpPr>
          <p:nvPr/>
        </p:nvSpPr>
        <p:spPr bwMode="auto">
          <a:xfrm>
            <a:off x="3621270" y="3311967"/>
            <a:ext cx="354830" cy="879034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2580526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reeform 66"/>
          <p:cNvSpPr>
            <a:spLocks/>
          </p:cNvSpPr>
          <p:nvPr/>
        </p:nvSpPr>
        <p:spPr bwMode="auto">
          <a:xfrm flipV="1">
            <a:off x="3013342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Line 67"/>
          <p:cNvSpPr>
            <a:spLocks noChangeShapeType="1"/>
          </p:cNvSpPr>
          <p:nvPr/>
        </p:nvSpPr>
        <p:spPr bwMode="auto">
          <a:xfrm flipH="1">
            <a:off x="3314420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2875052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68"/>
          <p:cNvSpPr>
            <a:spLocks/>
          </p:cNvSpPr>
          <p:nvPr/>
        </p:nvSpPr>
        <p:spPr bwMode="auto">
          <a:xfrm flipV="1">
            <a:off x="3424444" y="2585936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2911044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73"/>
          <p:cNvSpPr txBox="1">
            <a:spLocks noChangeArrowheads="1"/>
          </p:cNvSpPr>
          <p:nvPr/>
        </p:nvSpPr>
        <p:spPr bwMode="auto">
          <a:xfrm>
            <a:off x="3848645" y="1676400"/>
            <a:ext cx="903141" cy="389441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Amaziah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796-768BC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Freeform 74"/>
          <p:cNvSpPr>
            <a:spLocks/>
          </p:cNvSpPr>
          <p:nvPr/>
        </p:nvSpPr>
        <p:spPr bwMode="auto">
          <a:xfrm flipH="1" flipV="1">
            <a:off x="3973192" y="2067671"/>
            <a:ext cx="393326" cy="830293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75"/>
          <p:cNvSpPr>
            <a:spLocks/>
          </p:cNvSpPr>
          <p:nvPr/>
        </p:nvSpPr>
        <p:spPr bwMode="auto">
          <a:xfrm>
            <a:off x="4356243" y="3310890"/>
            <a:ext cx="520557" cy="1420598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7" name="Text Box 78"/>
          <p:cNvSpPr txBox="1">
            <a:spLocks noChangeArrowheads="1"/>
          </p:cNvSpPr>
          <p:nvPr/>
        </p:nvSpPr>
        <p:spPr bwMode="auto">
          <a:xfrm>
            <a:off x="4335332" y="4730121"/>
            <a:ext cx="832087" cy="394795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Uzziah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768-739BC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3199220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835-796BC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01936" y="2209800"/>
            <a:ext cx="838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Jotham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739-735BC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77"/>
          <p:cNvSpPr>
            <a:spLocks/>
          </p:cNvSpPr>
          <p:nvPr/>
        </p:nvSpPr>
        <p:spPr bwMode="auto">
          <a:xfrm flipH="1" flipV="1">
            <a:off x="4889105" y="2590800"/>
            <a:ext cx="77560" cy="304800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79"/>
          <p:cNvSpPr>
            <a:spLocks/>
          </p:cNvSpPr>
          <p:nvPr/>
        </p:nvSpPr>
        <p:spPr bwMode="auto">
          <a:xfrm>
            <a:off x="4960270" y="3323082"/>
            <a:ext cx="221421" cy="867918"/>
          </a:xfrm>
          <a:custGeom>
            <a:avLst/>
            <a:gdLst/>
            <a:ahLst/>
            <a:cxnLst>
              <a:cxn ang="0">
                <a:pos x="123822" y="419099"/>
              </a:cxn>
              <a:cxn ang="0">
                <a:pos x="618525" y="0"/>
              </a:cxn>
              <a:cxn ang="0">
                <a:pos x="0" y="0"/>
              </a:cxn>
              <a:cxn ang="0">
                <a:pos x="123822" y="419099"/>
              </a:cxn>
            </a:cxnLst>
            <a:rect l="0" t="0" r="r" b="b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4605051" y="4191000"/>
            <a:ext cx="831850" cy="389441"/>
          </a:xfrm>
          <a:prstGeom prst="rect">
            <a:avLst/>
          </a:prstGeom>
          <a:solidFill>
            <a:srgbClr val="D6009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Ahaz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735-715BC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27:1 – 29:36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5:1 ~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Therefore, having been justified by faith, we have peace with God through our Lord Jesus Christ,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588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Col. 3:15 ~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let the peace of God rule in your hearts, to which also you were called in one body; and be thankful.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6" grpId="0"/>
      <p:bldP spid="6" grpId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590</TotalTime>
  <Words>309</Words>
  <Application>Microsoft Office PowerPoint</Application>
  <PresentationFormat>On-screen Show (4:3)</PresentationFormat>
  <Paragraphs>112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62</cp:revision>
  <dcterms:created xsi:type="dcterms:W3CDTF">2011-04-27T11:24:55Z</dcterms:created>
  <dcterms:modified xsi:type="dcterms:W3CDTF">2011-04-28T17:39:21Z</dcterms:modified>
</cp:coreProperties>
</file>